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86" r:id="rId2"/>
    <p:sldId id="1495" r:id="rId3"/>
    <p:sldId id="1504" r:id="rId4"/>
    <p:sldId id="1497" r:id="rId5"/>
    <p:sldId id="1498" r:id="rId6"/>
    <p:sldId id="1499" r:id="rId7"/>
    <p:sldId id="1500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7F7F7F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12"/>
    <p:restoredTop sz="94709"/>
  </p:normalViewPr>
  <p:slideViewPr>
    <p:cSldViewPr snapToGrid="0" snapToObjects="1">
      <p:cViewPr varScale="1">
        <p:scale>
          <a:sx n="59" d="100"/>
          <a:sy n="59" d="100"/>
        </p:scale>
        <p:origin x="18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909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9352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96429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Using Python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0B033E-8E90-584F-BAB6-18A194DD9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Python Documentation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1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Using Python Documentation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Let’s say you have a list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[1, 2, 3, ‘four’, ‘five’, ‘six’]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And you’d like to get the index of ‘four’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But you don’t know how to do it </a:t>
            </a:r>
            <a:r>
              <a:rPr lang="mr-IN" dirty="0">
                <a:solidFill>
                  <a:srgbClr val="004685"/>
                </a:solidFill>
              </a:rPr>
              <a:t>…</a:t>
            </a:r>
            <a:endParaRPr lang="en-US" dirty="0">
              <a:solidFill>
                <a:srgbClr val="004685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One way is to consult the online Python documentation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16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88B23D-D285-5F4C-A40B-614B2F4E2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99" y="1967402"/>
            <a:ext cx="4953001" cy="343375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Using Python Documentation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Go here: </a:t>
            </a:r>
            <a:r>
              <a:rPr lang="en-US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</a:t>
            </a: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ttps://docs.python.org/3/</a:t>
            </a: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One way to quickly find info is via the “Tutorial” link, above where it says “start here”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47800" y="3302419"/>
            <a:ext cx="1524000" cy="387937"/>
          </a:xfrm>
          <a:prstGeom prst="rect">
            <a:avLst/>
          </a:prstGeom>
          <a:noFill/>
          <a:ln w="127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68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C899460-1726-DB4D-A6B5-6E04C5306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735" y="1909354"/>
            <a:ext cx="5791200" cy="353025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Using Python Documentation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If you scroll down, you’ll find </a:t>
            </a:r>
            <a:r>
              <a:rPr lang="en-US" dirty="0">
                <a:sym typeface="Wingdings"/>
              </a:rPr>
              <a:t>“More on Lists” under </a:t>
            </a:r>
            <a:r>
              <a:rPr lang="en-US" dirty="0"/>
              <a:t>“Data Structures”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Let</a:t>
            </a:r>
            <a:r>
              <a:rPr lang="mr-IN" dirty="0">
                <a:solidFill>
                  <a:srgbClr val="004685"/>
                </a:solidFill>
              </a:rPr>
              <a:t>’</a:t>
            </a:r>
            <a:r>
              <a:rPr lang="en-US" dirty="0">
                <a:solidFill>
                  <a:srgbClr val="004685"/>
                </a:solidFill>
              </a:rPr>
              <a:t>s click that to see what we find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72871" y="2214154"/>
            <a:ext cx="2949264" cy="263039"/>
          </a:xfrm>
          <a:prstGeom prst="rect">
            <a:avLst/>
          </a:prstGeom>
          <a:noFill/>
          <a:ln w="127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02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DEB7761-9E2F-B743-8A6C-F03B4D77E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743" y="2178497"/>
            <a:ext cx="3732304" cy="340490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Using Python Documentation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If you scroll down, you’ll find </a:t>
            </a:r>
            <a:r>
              <a:rPr lang="en-US" dirty="0">
                <a:sym typeface="Wingdings"/>
              </a:rPr>
              <a:t>information about various list methods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ym typeface="Wingdings"/>
              </a:rPr>
              <a:t>You should find </a:t>
            </a:r>
            <a:r>
              <a:rPr lang="en-US" dirty="0" err="1">
                <a:solidFill>
                  <a:srgbClr val="0087E4"/>
                </a:solidFill>
                <a:sym typeface="Wingdings"/>
              </a:rPr>
              <a:t>list.index</a:t>
            </a:r>
            <a:r>
              <a:rPr lang="en-US" dirty="0">
                <a:solidFill>
                  <a:srgbClr val="0087E4"/>
                </a:solidFill>
                <a:sym typeface="Wingdings"/>
              </a:rPr>
              <a:t>(x)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  <a:sym typeface="Wingdings"/>
              </a:rPr>
              <a:t>This will return the index of the first item x in a list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rgbClr val="004785"/>
              </a:solidFill>
              <a:sym typeface="Wingdings"/>
            </a:endParaRP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rgbClr val="004785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04743" y="4992694"/>
            <a:ext cx="3732304" cy="308773"/>
          </a:xfrm>
          <a:prstGeom prst="rect">
            <a:avLst/>
          </a:prstGeom>
          <a:noFill/>
          <a:ln w="127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0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Using Python Documentation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Here’s our list again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[1, 2, 3, ‘four’, ‘five’, ‘six’]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Now let’s get the index of ‘four’ using the </a:t>
            </a:r>
            <a:r>
              <a:rPr lang="en-US" i="1" dirty="0"/>
              <a:t>index</a:t>
            </a:r>
            <a:r>
              <a:rPr lang="en-US" dirty="0"/>
              <a:t> method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my_list.index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(‘four’)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You should receive </a:t>
            </a:r>
            <a:r>
              <a:rPr lang="en-US" dirty="0">
                <a:solidFill>
                  <a:srgbClr val="0087E4"/>
                </a:solidFill>
              </a:rPr>
              <a:t>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611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1140</TotalTime>
  <Words>233</Words>
  <Application>Microsoft Macintosh PowerPoint</Application>
  <PresentationFormat>Widescreen</PresentationFormat>
  <Paragraphs>32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Arial</vt:lpstr>
      <vt:lpstr>Consolas</vt:lpstr>
      <vt:lpstr>Open Sans</vt:lpstr>
      <vt:lpstr>Office Theme</vt:lpstr>
      <vt:lpstr>PowerPoint Presentation</vt:lpstr>
      <vt:lpstr>Using Python Documentation</vt:lpstr>
      <vt:lpstr>Using Python Documentation</vt:lpstr>
      <vt:lpstr>Using Python Documentation</vt:lpstr>
      <vt:lpstr>Using Python Documentation</vt:lpstr>
      <vt:lpstr>Using Python Documentation</vt:lpstr>
      <vt:lpstr>Using Python Documentation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Moses, Sophia V</cp:lastModifiedBy>
  <cp:revision>60</cp:revision>
  <dcterms:created xsi:type="dcterms:W3CDTF">2020-01-21T23:14:53Z</dcterms:created>
  <dcterms:modified xsi:type="dcterms:W3CDTF">2020-03-23T14:47:28Z</dcterms:modified>
</cp:coreProperties>
</file>

<file path=docProps/thumbnail.jpeg>
</file>